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18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</p:sldMasterIdLst>
  <p:notesMasterIdLst>
    <p:notesMasterId r:id="rId20"/>
  </p:notesMasterIdLst>
  <p:sldIdLst>
    <p:sldId id="256" r:id="rId21"/>
    <p:sldId id="257" r:id="rId22"/>
    <p:sldId id="258" r:id="rId23"/>
    <p:sldId id="259" r:id="rId24"/>
    <p:sldId id="260" r:id="rId25"/>
    <p:sldId id="261" r:id="rId26"/>
    <p:sldId id="262" r:id="rId27"/>
    <p:sldId id="263" r:id="rId28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notesMaster" Target="notesMasters/notesMaster1.xml"/><Relationship Id="rId21" Type="http://schemas.openxmlformats.org/officeDocument/2006/relationships/slide" Target="slides/slide1.xml"/><Relationship Id="rId22" Type="http://schemas.openxmlformats.org/officeDocument/2006/relationships/slide" Target="slides/slide2.xml"/><Relationship Id="rId23" Type="http://schemas.openxmlformats.org/officeDocument/2006/relationships/slide" Target="slides/slide3.xml"/><Relationship Id="rId24" Type="http://schemas.openxmlformats.org/officeDocument/2006/relationships/slide" Target="slides/slide4.xml"/><Relationship Id="rId25" Type="http://schemas.openxmlformats.org/officeDocument/2006/relationships/slide" Target="slides/slide5.xml"/><Relationship Id="rId26" Type="http://schemas.openxmlformats.org/officeDocument/2006/relationships/slide" Target="slides/slide6.xml"/><Relationship Id="rId27" Type="http://schemas.openxmlformats.org/officeDocument/2006/relationships/slide" Target="slides/slide7.xml"/><Relationship Id="rId28" Type="http://schemas.openxmlformats.org/officeDocument/2006/relationships/slide" Target="slides/slide8.xml"/><Relationship Id="rId29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9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zh-TW" sz="4400" spc="-1" strike="noStrike">
                <a:solidFill>
                  <a:srgbClr val="000000"/>
                </a:solidFill>
                <a:latin typeface="Arial"/>
              </a:rPr>
              <a:t>請按這裡移動投影片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zh-TW" sz="2000" spc="-1" strike="noStrike">
                <a:solidFill>
                  <a:srgbClr val="000000"/>
                </a:solidFill>
                <a:latin typeface="Arial"/>
              </a:rPr>
              <a:t>請按這裡編輯備註格式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&lt;頁首&gt;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dt" idx="19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&lt;日期/時間&gt;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 type="ftr" idx="20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&lt;頁尾&gt;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0" name="PlaceHolder 6"/>
          <p:cNvSpPr>
            <a:spLocks noGrp="1"/>
          </p:cNvSpPr>
          <p:nvPr>
            <p:ph type="sldNum" idx="21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84F09A32-B0C2-4A58-9AA1-468F6441AA5F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&lt;編號&gt;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4440" cy="3427560"/>
          </a:xfrm>
          <a:prstGeom prst="rect">
            <a:avLst/>
          </a:prstGeom>
          <a:ln w="0">
            <a:noFill/>
          </a:ln>
        </p:spPr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960" cy="4113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zh-TW" sz="1200" spc="-1" strike="noStrike">
                <a:solidFill>
                  <a:srgbClr val="000000"/>
                </a:solidFill>
                <a:latin typeface="Arial"/>
              </a:rPr>
              <a:t>日本動漫風格的姐姐，白色中長側髮及肩、橘色眼睛、花襯衫，夢想是在比賽中奪得冠軍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zh-TW" sz="1200" spc="-1" strike="noStrike">
                <a:solidFill>
                  <a:srgbClr val="000000"/>
                </a:solidFill>
                <a:latin typeface="Arial"/>
              </a:rPr>
              <a:t>我的目標是在台北市的知名調酒比賽中奪得冠軍，並實現開設一家受歡迎的海邊生活場所的夢想。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4440" cy="3427560"/>
          </a:xfrm>
          <a:prstGeom prst="rect">
            <a:avLst/>
          </a:prstGeom>
          <a:ln w="0">
            <a:noFill/>
          </a:ln>
        </p:spPr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960" cy="4113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216000" indent="-216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zh-TW" sz="1200" spc="-1" strike="noStrike">
                <a:solidFill>
                  <a:srgbClr val="000000"/>
                </a:solidFill>
                <a:latin typeface="Arial"/>
              </a:rPr>
              <a:t>日本動漫風格的姐姐，白色中長側髮及肩、橘色眼睛、花襯衫，發現廚房的設備出現了故障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zh-TW" sz="1200" spc="-1" strike="noStrike">
                <a:solidFill>
                  <a:srgbClr val="000000"/>
                </a:solidFill>
                <a:latin typeface="Arial"/>
              </a:rPr>
              <a:t>比賽前夕，發現我的競爭對手偷走了我的秘密配方筆記，並且比賽場地的設備也出現了故障。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4440" cy="3427560"/>
          </a:xfrm>
          <a:prstGeom prst="rect">
            <a:avLst/>
          </a:prstGeom>
          <a:ln w="0">
            <a:noFill/>
          </a:ln>
        </p:spPr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960" cy="4113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h-TW" sz="1200" spc="-1" strike="noStrike">
                <a:solidFill>
                  <a:srgbClr val="000000"/>
                </a:solidFill>
                <a:latin typeface="Noto Sans"/>
                <a:ea typeface="Noto Sans"/>
              </a:rPr>
              <a:t>日本動漫風格的姐姐，白色中長側髮及肩、橘色眼睛、花襯衫，她花了整夜的時間，利用僅有的材料和她的創意，調製出一款獨特的雞尾酒。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zh-TW" sz="1200" spc="-1" strike="noStrike">
                <a:solidFill>
                  <a:srgbClr val="000000"/>
                </a:solidFill>
                <a:latin typeface="Noto Sans"/>
                <a:ea typeface="Noto Sans"/>
              </a:rPr>
              <a:t>我並沒有放棄，我決定重新創作一款全新的調酒。花了一整夜的時間，利用僅有的材料和臨時想到的創意，調製出一款獨特的雞尾酒。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4440" cy="3427560"/>
          </a:xfrm>
          <a:prstGeom prst="rect">
            <a:avLst/>
          </a:prstGeom>
          <a:ln w="0">
            <a:noFill/>
          </a:ln>
        </p:spPr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960" cy="4113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zh-TW" sz="1100" spc="-1" strike="noStrike">
                <a:solidFill>
                  <a:srgbClr val="000000"/>
                </a:solidFill>
                <a:latin typeface="Arial"/>
              </a:rPr>
              <a:t>日本動漫風格的姐姐，白色中長側髮及肩、橘色眼睛、花襯衫，參加調酒比賽，獲得好評。 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zh-TW" sz="1100" spc="-1" strike="noStrike">
                <a:solidFill>
                  <a:srgbClr val="000000"/>
                </a:solidFill>
                <a:latin typeface="Arial"/>
              </a:rPr>
              <a:t>比賽當天，我臨時發明的創意調酒獲得了評審們的一致好評，她的努力得到了回報，成功進入了決賽。 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4440" cy="3427560"/>
          </a:xfrm>
          <a:prstGeom prst="rect">
            <a:avLst/>
          </a:prstGeom>
          <a:ln w="0">
            <a:noFill/>
          </a:ln>
        </p:spPr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960" cy="4113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zh-TW" sz="1200" spc="-1" strike="noStrike">
                <a:solidFill>
                  <a:srgbClr val="000000"/>
                </a:solidFill>
                <a:latin typeface="Arial"/>
              </a:rPr>
              <a:t>日本動漫風格的姐姐，白色中長側髮及肩、橘色眼睛、花襯衫，拿著手機、驚慌失措。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zh-TW" sz="1200" spc="-1" strike="noStrike">
                <a:solidFill>
                  <a:srgbClr val="000000"/>
                </a:solidFill>
                <a:latin typeface="Arial"/>
              </a:rPr>
              <a:t>就在決賽開始前一天的晚上，我突然接到消息，我的家人因為颱風受困在家中，需要她的幫助。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4440" cy="3427560"/>
          </a:xfrm>
          <a:prstGeom prst="rect">
            <a:avLst/>
          </a:prstGeom>
          <a:ln w="0">
            <a:noFill/>
          </a:ln>
        </p:spPr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960" cy="4113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zh-TW" sz="1200" spc="-1" strike="noStrike">
                <a:solidFill>
                  <a:srgbClr val="000000"/>
                </a:solidFill>
                <a:latin typeface="Arial"/>
              </a:rPr>
              <a:t>日本動漫風格的姐姐，白色中長側髮及肩、橘色眼睛、花襯衫，下雨，跑步。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zh-TW" sz="1200" spc="-1" strike="noStrike">
                <a:solidFill>
                  <a:srgbClr val="000000"/>
                </a:solidFill>
                <a:latin typeface="Arial"/>
              </a:rPr>
              <a:t>我面臨兩難，於是決定先去救助家人。我聯繫了比賽主辦方，說明了情況，並請求延遲一下的比賽時間。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4440" cy="3427560"/>
          </a:xfrm>
          <a:prstGeom prst="rect">
            <a:avLst/>
          </a:prstGeom>
          <a:ln w="0">
            <a:noFill/>
          </a:ln>
        </p:spPr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960" cy="4113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zh-TW" sz="1200" spc="-1" strike="noStrike">
                <a:solidFill>
                  <a:srgbClr val="000000"/>
                </a:solidFill>
                <a:latin typeface="Arial"/>
              </a:rPr>
              <a:t>日本動漫風格的姐姐，白色中長側髮及肩、橘色眼睛、花襯衫，贏得調酒大賽的冠軍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zh-TW" sz="1200" spc="-1" strike="noStrike">
                <a:solidFill>
                  <a:srgbClr val="000000"/>
                </a:solidFill>
                <a:latin typeface="Arial"/>
              </a:rPr>
              <a:t>主辦方被我的勇氣和責任感所感動，決定給我一個特別的機會。最終，我在比賽中脫穎而出，贏得了冠軍。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9040" cy="811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19040" cy="341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E6E58BC-C285-4312-9294-A52BEE752EE0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預設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9040" cy="811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19040" cy="341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DB732664-F973-4BCB-AF61-17ABAE5134BC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預設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0C69A036-E6C3-4B6A-A2E1-74B8367487CF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9040" cy="811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280" cy="341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/>
          </p:nvPr>
        </p:nvSpPr>
        <p:spPr>
          <a:xfrm>
            <a:off x="4677120" y="1152360"/>
            <a:ext cx="4157280" cy="341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11D146EC-1BF7-401F-B918-F4FE8165A386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9040" cy="811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3EA5A0E2-8417-426B-9665-39643B9C9ECE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AE5AB516-1205-4755-87B6-1749DFFB9409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2909C6D5-D090-4A52-9582-C4782194E98C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C403D5A2-5007-430A-9377-864DE30F3401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AC2884A0-0DFB-4A59-8ABB-1D4C6BE1320B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9040" cy="811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19040" cy="341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EF161D6D-18FB-46AB-98F7-D137CA2A6056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95086D2-4B1B-45EE-810F-0FCA4575631F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5BFFA01-88CE-49B3-86B9-7AC1D5066D8E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D6E7D459-424D-481E-8BA0-1D0A7534B2BC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9040" cy="811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19040" cy="341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187DC9E-A1E8-4622-869E-32A908E6D309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預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A3AF3A3-418A-400D-8B94-C661EC3E8CCE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預設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9040" cy="811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19040" cy="341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D39B9C43-402D-4B13-AD6E-BE3131665480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預設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9040" cy="811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280" cy="341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7120" y="1152360"/>
            <a:ext cx="4157280" cy="341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2B45D19-E24D-4DB0-B5E2-E04A748EC79C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預設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9040" cy="811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1F4077CB-8E58-4B13-A23D-E3E6C0BBA57D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slideLayout" Target="../slideLayouts/slideLayout18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10;p2"/>
          <p:cNvSpPr/>
          <p:nvPr/>
        </p:nvSpPr>
        <p:spPr>
          <a:xfrm>
            <a:off x="2748960" y="748800"/>
            <a:ext cx="3644640" cy="364464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" name="Google Shape;11;p2"/>
          <p:cNvSpPr/>
          <p:nvPr/>
        </p:nvSpPr>
        <p:spPr>
          <a:xfrm>
            <a:off x="2993040" y="992880"/>
            <a:ext cx="3156840" cy="3156840"/>
          </a:xfrm>
          <a:prstGeom prst="rect">
            <a:avLst/>
          </a:prstGeom>
          <a:noFill/>
          <a:ln w="28575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9040" cy="81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請按這裡編輯題名文字格式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>
          <a:xfrm>
            <a:off x="8490240" y="4681080"/>
            <a:ext cx="547200" cy="39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BB0B17E-38D5-47B3-9A52-D9AEF6D9DE29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43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3200" spc="-1" strike="noStrike">
                <a:solidFill>
                  <a:srgbClr val="000000"/>
                </a:solidFill>
                <a:latin typeface="Arial"/>
              </a:rPr>
              <a:t>請按這裡編輯大綱文字格式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2800" spc="-1" strike="noStrike">
                <a:solidFill>
                  <a:srgbClr val="000000"/>
                </a:solidFill>
                <a:latin typeface="Arial"/>
              </a:rPr>
              <a:t>第二個大綱層次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400" spc="-1" strike="noStrike">
                <a:solidFill>
                  <a:srgbClr val="000000"/>
                </a:solidFill>
                <a:latin typeface="Arial"/>
              </a:rPr>
              <a:t>第三個大綱層次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2000" spc="-1" strike="noStrike">
                <a:solidFill>
                  <a:srgbClr val="000000"/>
                </a:solidFill>
                <a:latin typeface="Arial"/>
              </a:rPr>
              <a:t>第四個大綱層次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pc="-1" strike="noStrike">
                <a:solidFill>
                  <a:srgbClr val="000000"/>
                </a:solidFill>
                <a:latin typeface="Arial"/>
              </a:rPr>
              <a:t>第五個大綱層次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pc="-1" strike="noStrike">
                <a:solidFill>
                  <a:srgbClr val="000000"/>
                </a:solidFill>
                <a:latin typeface="Arial"/>
              </a:rPr>
              <a:t>第六個大綱層次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pc="-1" strike="noStrike">
                <a:solidFill>
                  <a:srgbClr val="000000"/>
                </a:solidFill>
                <a:latin typeface="Arial"/>
              </a:rPr>
              <a:t>第七個大綱層次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19;p4"/>
          <p:cNvSpPr/>
          <p:nvPr/>
        </p:nvSpPr>
        <p:spPr>
          <a:xfrm>
            <a:off x="0" y="5045760"/>
            <a:ext cx="9142560" cy="9648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8240" bIns="482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9040" cy="81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請按這裡編輯題名文字格式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sldNum" idx="10"/>
          </p:nvPr>
        </p:nvSpPr>
        <p:spPr>
          <a:xfrm>
            <a:off x="8490240" y="4681080"/>
            <a:ext cx="547200" cy="39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B255A8C-2EF5-4073-8BD4-65281D3F8175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19;p4"/>
          <p:cNvSpPr/>
          <p:nvPr/>
        </p:nvSpPr>
        <p:spPr>
          <a:xfrm>
            <a:off x="0" y="5045760"/>
            <a:ext cx="9142560" cy="9648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8240" bIns="482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2" name="PlaceHolder 1"/>
          <p:cNvSpPr>
            <a:spLocks noGrp="1"/>
          </p:cNvSpPr>
          <p:nvPr>
            <p:ph type="sldNum" idx="11"/>
          </p:nvPr>
        </p:nvSpPr>
        <p:spPr>
          <a:xfrm>
            <a:off x="8490240" y="4681080"/>
            <a:ext cx="547200" cy="39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60FAEE4-380D-4DA9-9DB1-0F6CAF6F49C2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9040" cy="81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請按這裡編輯題名文字格式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6920" cy="341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9999" lnSpcReduction="1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請按這裡編輯大綱文字格式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第二個大綱層次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第三個大綱層次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第四個大綱層次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第五個大綱層次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第六個大綱層次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第七個大綱層次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6920" cy="341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9999" lnSpcReduction="1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請按這裡編輯大綱文字格式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第二個大綱層次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第三個大綱層次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第四個大綱層次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第五個大綱層次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第六個大綱層次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第七個大綱層次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sldNum" idx="12"/>
          </p:nvPr>
        </p:nvSpPr>
        <p:spPr>
          <a:xfrm>
            <a:off x="8490240" y="4681080"/>
            <a:ext cx="547200" cy="39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79BBDC2-B809-48BF-8976-396A3DF0A345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2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9040" cy="81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請按這裡編輯題名文字格式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sldNum" idx="13"/>
          </p:nvPr>
        </p:nvSpPr>
        <p:spPr>
          <a:xfrm>
            <a:off x="8490240" y="4681080"/>
            <a:ext cx="547200" cy="39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CC7E615-B394-4DCA-B49A-82FD254C9076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ldNum" idx="14"/>
          </p:nvPr>
        </p:nvSpPr>
        <p:spPr>
          <a:xfrm>
            <a:off x="8490240" y="4681080"/>
            <a:ext cx="547200" cy="39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2D6C241-0C80-459C-97FD-4085779834B0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ldNum" idx="15"/>
          </p:nvPr>
        </p:nvSpPr>
        <p:spPr>
          <a:xfrm>
            <a:off x="8490240" y="4681080"/>
            <a:ext cx="547200" cy="39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B12AA22-D6BC-4907-8B23-036082423736}" type="slidenum">
              <a:rPr b="0" lang="en-US" sz="1000" spc="-1" strike="noStrike">
                <a:solidFill>
                  <a:schemeClr val="lt1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2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39;p9"/>
          <p:cNvSpPr/>
          <p:nvPr/>
        </p:nvSpPr>
        <p:spPr>
          <a:xfrm>
            <a:off x="4572000" y="0"/>
            <a:ext cx="4570560" cy="514224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cxnSp>
        <p:nvCxnSpPr>
          <p:cNvPr id="56" name="Google Shape;40;p9"/>
          <p:cNvCxnSpPr/>
          <p:nvPr/>
        </p:nvCxnSpPr>
        <p:spPr>
          <a:xfrm>
            <a:off x="5029560" y="4495320"/>
            <a:ext cx="469800" cy="1440"/>
          </a:xfrm>
          <a:prstGeom prst="straightConnector1">
            <a:avLst/>
          </a:prstGeom>
          <a:ln w="19050">
            <a:solidFill>
              <a:srgbClr val="ffffff"/>
            </a:solidFill>
            <a:round/>
          </a:ln>
        </p:spPr>
      </p:cxnSp>
      <p:sp>
        <p:nvSpPr>
          <p:cNvPr id="57" name="PlaceHolder 1"/>
          <p:cNvSpPr>
            <a:spLocks noGrp="1"/>
          </p:cNvSpPr>
          <p:nvPr>
            <p:ph type="sldNum" idx="16"/>
          </p:nvPr>
        </p:nvSpPr>
        <p:spPr>
          <a:xfrm>
            <a:off x="8490240" y="4681080"/>
            <a:ext cx="547200" cy="39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9896982-7FC9-4DCB-9C75-6A7DF21CA02D}" type="slidenum">
              <a:rPr b="0" lang="en-US" sz="1000" spc="-1" strike="noStrike">
                <a:solidFill>
                  <a:schemeClr val="lt1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2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ldNum" idx="17"/>
          </p:nvPr>
        </p:nvSpPr>
        <p:spPr>
          <a:xfrm>
            <a:off x="8490240" y="4681080"/>
            <a:ext cx="547200" cy="39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DB03684-8F83-4E04-86E8-FD54D8105C0B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2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10;p2"/>
          <p:cNvSpPr/>
          <p:nvPr/>
        </p:nvSpPr>
        <p:spPr>
          <a:xfrm>
            <a:off x="2748960" y="748800"/>
            <a:ext cx="3644640" cy="364464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0" name="Google Shape;11;p2"/>
          <p:cNvSpPr/>
          <p:nvPr/>
        </p:nvSpPr>
        <p:spPr>
          <a:xfrm>
            <a:off x="2993040" y="992880"/>
            <a:ext cx="3156840" cy="3156840"/>
          </a:xfrm>
          <a:prstGeom prst="rect">
            <a:avLst/>
          </a:prstGeom>
          <a:noFill/>
          <a:ln w="28575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9040" cy="81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請按這裡編輯題名文字格式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sldNum" idx="18"/>
          </p:nvPr>
        </p:nvSpPr>
        <p:spPr>
          <a:xfrm>
            <a:off x="8490240" y="4681080"/>
            <a:ext cx="547200" cy="39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F9E7CD8-A674-4EE9-833E-00A012D912B7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49;p11"/>
          <p:cNvSpPr/>
          <p:nvPr/>
        </p:nvSpPr>
        <p:spPr>
          <a:xfrm>
            <a:off x="0" y="5045760"/>
            <a:ext cx="9142560" cy="9648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8240" bIns="482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" name="PlaceHolder 1"/>
          <p:cNvSpPr>
            <a:spLocks noGrp="1"/>
          </p:cNvSpPr>
          <p:nvPr>
            <p:ph type="sldNum" idx="2"/>
          </p:nvPr>
        </p:nvSpPr>
        <p:spPr>
          <a:xfrm>
            <a:off x="8490240" y="4681080"/>
            <a:ext cx="547200" cy="39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A736AE9-D96F-496E-AD66-CCD2E2E6AAA6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sldNum" idx="3"/>
          </p:nvPr>
        </p:nvSpPr>
        <p:spPr>
          <a:xfrm>
            <a:off x="8490240" y="4681080"/>
            <a:ext cx="547200" cy="39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B9A2418-72AD-4B2C-A3A2-A0D5F781FB14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ldNum" idx="4"/>
          </p:nvPr>
        </p:nvSpPr>
        <p:spPr>
          <a:xfrm>
            <a:off x="8490240" y="4681080"/>
            <a:ext cx="547200" cy="39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78C209F-E47D-4AEE-B76C-B9FB27227F93}" type="slidenum">
              <a:rPr b="0" lang="en-US" sz="1000" spc="-1" strike="noStrike">
                <a:solidFill>
                  <a:schemeClr val="lt1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9;p4"/>
          <p:cNvSpPr/>
          <p:nvPr/>
        </p:nvSpPr>
        <p:spPr>
          <a:xfrm>
            <a:off x="0" y="5045760"/>
            <a:ext cx="9142560" cy="9648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8240" bIns="482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9040" cy="81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請按這裡編輯題名文字格式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9040" cy="341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請按這裡編輯大綱文字格式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第二個大綱層次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第三個大綱層次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第四個大綱層次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第五個大綱層次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第六個大綱層次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第七個大綱層次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sldNum" idx="5"/>
          </p:nvPr>
        </p:nvSpPr>
        <p:spPr>
          <a:xfrm>
            <a:off x="8490240" y="4681080"/>
            <a:ext cx="547200" cy="39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BBEBB95-10E5-413A-BBDC-3C5D99CEFFEC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9;p4"/>
          <p:cNvSpPr/>
          <p:nvPr/>
        </p:nvSpPr>
        <p:spPr>
          <a:xfrm>
            <a:off x="0" y="5045760"/>
            <a:ext cx="9142560" cy="9648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8240" bIns="482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" name="PlaceHolder 1"/>
          <p:cNvSpPr>
            <a:spLocks noGrp="1"/>
          </p:cNvSpPr>
          <p:nvPr>
            <p:ph type="sldNum" idx="6"/>
          </p:nvPr>
        </p:nvSpPr>
        <p:spPr>
          <a:xfrm>
            <a:off x="8490240" y="4681080"/>
            <a:ext cx="547200" cy="39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8C8FFF6-89A7-40CB-83A2-B21C7C8C6CEE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60"/>
            <a:ext cx="9142560" cy="9648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8240" bIns="482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9040" cy="81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請按這裡編輯題名文字格式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sldNum" idx="7"/>
          </p:nvPr>
        </p:nvSpPr>
        <p:spPr>
          <a:xfrm>
            <a:off x="8490240" y="4681080"/>
            <a:ext cx="547200" cy="39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6AF70E8-91BD-43B2-8364-28EFE6893BE1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19;p4"/>
          <p:cNvSpPr/>
          <p:nvPr/>
        </p:nvSpPr>
        <p:spPr>
          <a:xfrm>
            <a:off x="0" y="5045760"/>
            <a:ext cx="9142560" cy="9648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8240" bIns="482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9040" cy="81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請按這裡編輯題名文字格式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6920" cy="341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9999" lnSpcReduction="1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請按這裡編輯大綱文字格式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第二個大綱層次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第三個大綱層次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第四個大綱層次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第五個大綱層次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第六個大綱層次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第七個大綱層次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7120" y="1152360"/>
            <a:ext cx="4156920" cy="341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9999" lnSpcReduction="1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請按這裡編輯大綱文字格式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第二個大綱層次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第三個大綱層次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第四個大綱層次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第五個大綱層次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第六個大綱層次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第七個大綱層次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sldNum" idx="8"/>
          </p:nvPr>
        </p:nvSpPr>
        <p:spPr>
          <a:xfrm>
            <a:off x="8490240" y="4681080"/>
            <a:ext cx="547200" cy="39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59564ED-03D8-49B2-8370-8026825AA143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19;p4"/>
          <p:cNvSpPr/>
          <p:nvPr/>
        </p:nvSpPr>
        <p:spPr>
          <a:xfrm>
            <a:off x="0" y="5045760"/>
            <a:ext cx="9142560" cy="9648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8240" bIns="482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9040" cy="81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請按這裡編輯題名文字格式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sldNum" idx="9"/>
          </p:nvPr>
        </p:nvSpPr>
        <p:spPr>
          <a:xfrm>
            <a:off x="8490240" y="4681080"/>
            <a:ext cx="547200" cy="39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C3F7428-95B4-426F-A552-8B2C22B8966D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3096360" y="1627200"/>
            <a:ext cx="2949840" cy="1582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chemeClr val="lt1"/>
                </a:solidFill>
                <a:latin typeface="Lato"/>
                <a:ea typeface="Lato"/>
              </a:rPr>
              <a:t>HW02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19040" cy="62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chemeClr val="dk1"/>
                </a:solidFill>
                <a:latin typeface="Playfair Display"/>
                <a:ea typeface="Playfair Display"/>
              </a:rPr>
              <a:t>1. </a:t>
            </a:r>
            <a:r>
              <a:rPr b="1" lang="zh-TW" sz="3200" spc="-1" strike="noStrike">
                <a:solidFill>
                  <a:schemeClr val="dk1"/>
                </a:solidFill>
                <a:latin typeface="Playfair Display"/>
                <a:ea typeface="Playfair Display"/>
              </a:rPr>
              <a:t>目標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3" name="" descr=""/>
          <p:cNvPicPr/>
          <p:nvPr/>
        </p:nvPicPr>
        <p:blipFill>
          <a:blip r:embed="rId1"/>
          <a:stretch/>
        </p:blipFill>
        <p:spPr>
          <a:xfrm>
            <a:off x="360000" y="1022040"/>
            <a:ext cx="4007520" cy="4007520"/>
          </a:xfrm>
          <a:prstGeom prst="rect">
            <a:avLst/>
          </a:prstGeom>
          <a:ln w="0">
            <a:noFill/>
          </a:ln>
        </p:spPr>
      </p:pic>
      <p:sp>
        <p:nvSpPr>
          <p:cNvPr id="74" name="PlaceHolder 3"/>
          <p:cNvSpPr/>
          <p:nvPr/>
        </p:nvSpPr>
        <p:spPr>
          <a:xfrm>
            <a:off x="3096720" y="1627200"/>
            <a:ext cx="2949840" cy="158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rm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chemeClr val="lt1"/>
                </a:solidFill>
                <a:latin typeface="Lato"/>
                <a:ea typeface="Lato"/>
              </a:rPr>
              <a:t>HW02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withEffect" fill="hold" presetClass="emph" presetID="3" presetSubtype="2">
                                  <p:stCondLst>
                                    <p:cond delay="0"/>
                                  </p:stCondLst>
                                  <p:childTnLst>
                                    <p:animClr clrSpc="rgb">
                                      <p:cBhvr>
                                        <p:cTn id="6" dur="20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6d6d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nodeType="withEffect" fill="hold" presetClass="path" presetID="56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-0.3331 E">
                                      <p:cBhvr>
                                        <p:cTn id="8" dur="20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nodeType="afterEffect" fill="hold" presetClass="exit" presetID="53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repl">
                                        <p:cTn id="11" dur="2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" dur="2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Effect filter="fade" transition="out">
                                      <p:cBhvr additive="repl">
                                        <p:cTn id="13" dur="2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19040" cy="62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chemeClr val="dk1"/>
                </a:solidFill>
                <a:latin typeface="Playfair Display"/>
                <a:ea typeface="Playfair Display"/>
              </a:rPr>
              <a:t>2. </a:t>
            </a:r>
            <a:r>
              <a:rPr b="1" lang="zh-TW" sz="3200" spc="-1" strike="noStrike">
                <a:solidFill>
                  <a:schemeClr val="dk1"/>
                </a:solidFill>
                <a:latin typeface="Playfair Display"/>
                <a:ea typeface="Playfair Display"/>
              </a:rPr>
              <a:t>阻礙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6" name="" descr=""/>
          <p:cNvPicPr/>
          <p:nvPr/>
        </p:nvPicPr>
        <p:blipFill>
          <a:blip r:embed="rId1"/>
          <a:stretch/>
        </p:blipFill>
        <p:spPr>
          <a:xfrm>
            <a:off x="426240" y="1016640"/>
            <a:ext cx="3941640" cy="3941640"/>
          </a:xfrm>
          <a:prstGeom prst="rect">
            <a:avLst/>
          </a:prstGeom>
          <a:ln w="0">
            <a:noFill/>
          </a:ln>
        </p:spPr>
      </p:pic>
      <p:pic>
        <p:nvPicPr>
          <p:cNvPr id="77" name="" descr=""/>
          <p:cNvPicPr/>
          <p:nvPr/>
        </p:nvPicPr>
        <p:blipFill>
          <a:blip r:embed="rId2"/>
          <a:stretch/>
        </p:blipFill>
        <p:spPr>
          <a:xfrm>
            <a:off x="360360" y="1022400"/>
            <a:ext cx="4007520" cy="4007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5" dur="indefinite" restart="never" nodeType="tmRoot">
          <p:childTnLst>
            <p:seq>
              <p:cTn id="16" dur="indefinite" nodeType="mainSeq"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withEffect" fill="hold" presetClass="exit" presetID="53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repl">
                                        <p:cTn id="20" dur="25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" dur="25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Effect filter="fade" transition="out">
                                      <p:cBhvr additive="repl">
                                        <p:cTn id="22" dur="2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19040" cy="62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chemeClr val="dk1"/>
                </a:solidFill>
                <a:latin typeface="Playfair Display"/>
                <a:ea typeface="Playfair Display"/>
              </a:rPr>
              <a:t>3. </a:t>
            </a:r>
            <a:r>
              <a:rPr b="1" lang="zh-TW" sz="3200" spc="-1" strike="noStrike">
                <a:solidFill>
                  <a:schemeClr val="dk1"/>
                </a:solidFill>
                <a:latin typeface="Playfair Display"/>
                <a:ea typeface="Playfair Display"/>
              </a:rPr>
              <a:t>努力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9" name="" descr=""/>
          <p:cNvPicPr/>
          <p:nvPr/>
        </p:nvPicPr>
        <p:blipFill>
          <a:blip r:embed="rId1"/>
          <a:stretch/>
        </p:blipFill>
        <p:spPr>
          <a:xfrm>
            <a:off x="436680" y="976680"/>
            <a:ext cx="4062600" cy="4062600"/>
          </a:xfrm>
          <a:prstGeom prst="rect">
            <a:avLst/>
          </a:prstGeom>
          <a:ln w="0">
            <a:noFill/>
          </a:ln>
        </p:spPr>
      </p:pic>
      <p:pic>
        <p:nvPicPr>
          <p:cNvPr id="80" name="" descr=""/>
          <p:cNvPicPr/>
          <p:nvPr/>
        </p:nvPicPr>
        <p:blipFill>
          <a:blip r:embed="rId2"/>
          <a:stretch/>
        </p:blipFill>
        <p:spPr>
          <a:xfrm>
            <a:off x="426240" y="1016640"/>
            <a:ext cx="3941640" cy="3941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4" dur="indefinite" restart="never" nodeType="tmRoot">
          <p:childTnLst>
            <p:seq>
              <p:cTn id="25" dur="indefinite" nodeType="mainSeq"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nodeType="withEffect" fill="hold" presetClass="exit" presetID="53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repl">
                                        <p:cTn id="29"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0"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Effect filter="fade" transition="out">
                                      <p:cBhvr additive="repl">
                                        <p:cTn id="3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19040" cy="62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chemeClr val="dk1"/>
                </a:solidFill>
                <a:latin typeface="Playfair Display"/>
                <a:ea typeface="Playfair Display"/>
              </a:rPr>
              <a:t>4. </a:t>
            </a:r>
            <a:r>
              <a:rPr b="1" lang="zh-TW" sz="3200" spc="-1" strike="noStrike">
                <a:solidFill>
                  <a:schemeClr val="dk1"/>
                </a:solidFill>
                <a:latin typeface="Playfair Display"/>
                <a:ea typeface="Playfair Display"/>
              </a:rPr>
              <a:t>結果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2" name="" descr=""/>
          <p:cNvPicPr/>
          <p:nvPr/>
        </p:nvPicPr>
        <p:blipFill>
          <a:blip r:embed="rId1"/>
          <a:stretch/>
        </p:blipFill>
        <p:spPr>
          <a:xfrm>
            <a:off x="436680" y="976680"/>
            <a:ext cx="4062600" cy="4062600"/>
          </a:xfrm>
          <a:prstGeom prst="rect">
            <a:avLst/>
          </a:prstGeom>
          <a:ln w="0">
            <a:noFill/>
          </a:ln>
        </p:spPr>
      </p:pic>
      <p:pic>
        <p:nvPicPr>
          <p:cNvPr id="83" name="" descr=""/>
          <p:cNvPicPr/>
          <p:nvPr/>
        </p:nvPicPr>
        <p:blipFill>
          <a:blip r:embed="rId2"/>
          <a:stretch/>
        </p:blipFill>
        <p:spPr>
          <a:xfrm>
            <a:off x="436680" y="976680"/>
            <a:ext cx="4062600" cy="4062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3" dur="indefinite" restart="never" nodeType="tmRoot">
          <p:childTnLst>
            <p:seq>
              <p:cTn id="34" dur="indefinite" nodeType="mainSeq"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nodeType="withEffect" fill="hold" presetClass="exit" presetID="53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repl">
                                        <p:cTn id="38" dur="5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9" dur="5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Effect filter="fade" transition="out">
                                      <p:cBhvr additive="repl">
                                        <p:cTn id="4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19040" cy="62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chemeClr val="dk1"/>
                </a:solidFill>
                <a:latin typeface="Playfair Display"/>
                <a:ea typeface="Playfair Display"/>
              </a:rPr>
              <a:t>5. </a:t>
            </a:r>
            <a:r>
              <a:rPr b="1" lang="zh-TW" sz="3200" spc="-1" strike="noStrike">
                <a:solidFill>
                  <a:schemeClr val="dk1"/>
                </a:solidFill>
                <a:latin typeface="Playfair Display"/>
                <a:ea typeface="Playfair Display"/>
              </a:rPr>
              <a:t>意外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5" name="" descr=""/>
          <p:cNvPicPr/>
          <p:nvPr/>
        </p:nvPicPr>
        <p:blipFill>
          <a:blip r:embed="rId1"/>
          <a:stretch/>
        </p:blipFill>
        <p:spPr>
          <a:xfrm>
            <a:off x="436680" y="976680"/>
            <a:ext cx="4062600" cy="4062600"/>
          </a:xfrm>
          <a:prstGeom prst="rect">
            <a:avLst/>
          </a:prstGeom>
          <a:ln w="0">
            <a:noFill/>
          </a:ln>
        </p:spPr>
      </p:pic>
      <p:pic>
        <p:nvPicPr>
          <p:cNvPr id="86" name="" descr=""/>
          <p:cNvPicPr/>
          <p:nvPr/>
        </p:nvPicPr>
        <p:blipFill>
          <a:blip r:embed="rId2"/>
          <a:stretch/>
        </p:blipFill>
        <p:spPr>
          <a:xfrm>
            <a:off x="436680" y="976680"/>
            <a:ext cx="4062600" cy="4062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2" dur="indefinite" restart="never" nodeType="tmRoot">
          <p:childTnLst>
            <p:seq>
              <p:cTn id="43" dur="indefinite" nodeType="mainSeq"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nodeType="withEffect" fill="hold" presetClass="exit" presetID="53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repl">
                                        <p:cTn id="47" dur="5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8" dur="5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Effect filter="fade" transition="out">
                                      <p:cBhvr additive="repl">
                                        <p:cTn id="4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19040" cy="62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chemeClr val="dk1"/>
                </a:solidFill>
                <a:latin typeface="Playfair Display"/>
                <a:ea typeface="Playfair Display"/>
              </a:rPr>
              <a:t>6. </a:t>
            </a:r>
            <a:r>
              <a:rPr b="1" lang="zh-TW" sz="3200" spc="-1" strike="noStrike">
                <a:solidFill>
                  <a:schemeClr val="dk1"/>
                </a:solidFill>
                <a:latin typeface="Playfair Display"/>
                <a:ea typeface="Playfair Display"/>
              </a:rPr>
              <a:t>轉彎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8" name="" descr=""/>
          <p:cNvPicPr/>
          <p:nvPr/>
        </p:nvPicPr>
        <p:blipFill>
          <a:blip r:embed="rId1"/>
          <a:stretch/>
        </p:blipFill>
        <p:spPr>
          <a:xfrm>
            <a:off x="436680" y="976680"/>
            <a:ext cx="4062600" cy="4062600"/>
          </a:xfrm>
          <a:prstGeom prst="rect">
            <a:avLst/>
          </a:prstGeom>
          <a:ln w="0">
            <a:noFill/>
          </a:ln>
        </p:spPr>
      </p:pic>
      <p:pic>
        <p:nvPicPr>
          <p:cNvPr id="89" name="" descr=""/>
          <p:cNvPicPr/>
          <p:nvPr/>
        </p:nvPicPr>
        <p:blipFill>
          <a:blip r:embed="rId2"/>
          <a:stretch/>
        </p:blipFill>
        <p:spPr>
          <a:xfrm>
            <a:off x="436680" y="976680"/>
            <a:ext cx="4062600" cy="4062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1" dur="indefinite" restart="never" nodeType="tmRoot">
          <p:childTnLst>
            <p:seq>
              <p:cTn id="52" dur="indefinite" nodeType="mainSeq"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nodeType="withEffect" fill="hold" presetClass="exit" presetID="53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repl">
                                        <p:cTn id="56" dur="5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7" dur="5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Effect filter="fade" transition="out">
                                      <p:cBhvr additive="repl">
                                        <p:cTn id="5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19040" cy="62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chemeClr val="dk1"/>
                </a:solidFill>
                <a:latin typeface="Playfair Display"/>
                <a:ea typeface="Playfair Display"/>
              </a:rPr>
              <a:t>7. </a:t>
            </a:r>
            <a:r>
              <a:rPr b="1" lang="zh-TW" sz="3200" spc="-1" strike="noStrike">
                <a:solidFill>
                  <a:schemeClr val="dk1"/>
                </a:solidFill>
                <a:latin typeface="Playfair Display"/>
                <a:ea typeface="Playfair Display"/>
              </a:rPr>
              <a:t>結局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1" name="" descr=""/>
          <p:cNvPicPr/>
          <p:nvPr/>
        </p:nvPicPr>
        <p:blipFill>
          <a:blip r:embed="rId1"/>
          <a:stretch/>
        </p:blipFill>
        <p:spPr>
          <a:xfrm>
            <a:off x="436680" y="976680"/>
            <a:ext cx="4062600" cy="4062600"/>
          </a:xfrm>
          <a:prstGeom prst="rect">
            <a:avLst/>
          </a:prstGeom>
          <a:ln w="0">
            <a:noFill/>
          </a:ln>
        </p:spPr>
      </p:pic>
      <p:pic>
        <p:nvPicPr>
          <p:cNvPr id="92" name="" descr=""/>
          <p:cNvPicPr/>
          <p:nvPr/>
        </p:nvPicPr>
        <p:blipFill>
          <a:blip r:embed="rId2"/>
          <a:stretch/>
        </p:blipFill>
        <p:spPr>
          <a:xfrm>
            <a:off x="436680" y="976680"/>
            <a:ext cx="4062600" cy="4062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0" dur="indefinite" restart="never" nodeType="tmRoot">
          <p:childTnLst>
            <p:seq>
              <p:cTn id="61" dur="indefinite" nodeType="mainSeq">
                <p:childTnLst>
                  <p:par>
                    <p:cTn id="62" fill="hold">
                      <p:stCondLst>
                        <p:cond delay="0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nodeType="withEffect" fill="hold" presetClass="exit" presetID="53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repl">
                                        <p:cTn id="65"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6"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Effect filter="fade" transition="out">
                                      <p:cBhvr additive="repl">
                                        <p:cTn id="6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</TotalTime>
  <Application>LibreOffice/24.2.6.2$Windows_X86_64 LibreOffice_project/ef66aa7e36a1bb8e65bfbc63aba53045a14d0871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zh-TW</dc:language>
  <cp:lastModifiedBy/>
  <dcterms:modified xsi:type="dcterms:W3CDTF">2024-10-23T15:30:52Z</dcterms:modified>
  <cp:revision>15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